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7" r:id="rId11"/>
    <p:sldId id="260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69988F-C919-4B3F-A5FA-B6B328001D2B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47539EC-555F-4637-82AB-AA6788098B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</a:t>
            </a:r>
          </a:p>
          <a:p>
            <a:r>
              <a:rPr lang="en-US" dirty="0" smtClean="0"/>
              <a:t>Rebecca </a:t>
            </a:r>
            <a:r>
              <a:rPr lang="en-US" dirty="0" err="1" smtClean="0"/>
              <a:t>Haldeman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Epals</a:t>
            </a:r>
            <a:r>
              <a:rPr lang="en-US" dirty="0" smtClean="0"/>
              <a:t>: An International Technology Experience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to and from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Tours of </a:t>
            </a:r>
            <a:r>
              <a:rPr lang="en-US" smtClean="0"/>
              <a:t>our schools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Ms. Smith’s 6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r>
              <a:rPr lang="en-US" smtClean="0"/>
              <a:t>23 students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Sundre</a:t>
            </a:r>
            <a:r>
              <a:rPr lang="en-US" dirty="0" smtClean="0"/>
              <a:t>, Alberta, Canada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905000"/>
            <a:ext cx="4860128" cy="397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Culminating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Book about my </a:t>
            </a:r>
            <a:r>
              <a:rPr lang="en-US" dirty="0" err="1" smtClean="0"/>
              <a:t>ePal</a:t>
            </a:r>
            <a:endParaRPr lang="en-US" dirty="0" smtClean="0"/>
          </a:p>
          <a:p>
            <a:pPr lvl="1"/>
            <a:r>
              <a:rPr lang="en-US" dirty="0" smtClean="0"/>
              <a:t>Used information from emails and Skype</a:t>
            </a:r>
          </a:p>
          <a:p>
            <a:pPr lvl="1"/>
            <a:r>
              <a:rPr lang="en-US" dirty="0" smtClean="0"/>
              <a:t>Created a story book in which their </a:t>
            </a:r>
            <a:r>
              <a:rPr lang="en-US" dirty="0" err="1" smtClean="0"/>
              <a:t>ePal</a:t>
            </a:r>
            <a:r>
              <a:rPr lang="en-US" dirty="0" smtClean="0"/>
              <a:t> was the main character</a:t>
            </a:r>
          </a:p>
          <a:p>
            <a:pPr lvl="1"/>
            <a:r>
              <a:rPr lang="en-US" dirty="0" smtClean="0"/>
              <a:t>Sent to book to their </a:t>
            </a:r>
            <a:r>
              <a:rPr lang="en-US" dirty="0" err="1" smtClean="0"/>
              <a:t>ePal</a:t>
            </a:r>
            <a:r>
              <a:rPr lang="en-US" dirty="0" smtClean="0"/>
              <a:t> as a memento of their experience</a:t>
            </a:r>
            <a:endParaRPr lang="en-US" dirty="0"/>
          </a:p>
        </p:txBody>
      </p:sp>
    </p:spTree>
  </p:cSld>
  <p:clrMapOvr>
    <a:masterClrMapping/>
  </p:clrMapOvr>
  <p:transition advClick="0" advTm="15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Quotes from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ePals</a:t>
            </a:r>
            <a:r>
              <a:rPr lang="en-US" dirty="0" smtClean="0"/>
              <a:t> was fun because they would send emails back quicker than if we were sending letters.”</a:t>
            </a:r>
          </a:p>
          <a:p>
            <a:r>
              <a:rPr lang="en-US" dirty="0" smtClean="0"/>
              <a:t>“I liked </a:t>
            </a:r>
            <a:r>
              <a:rPr lang="en-US" dirty="0" err="1" smtClean="0"/>
              <a:t>Skyping</a:t>
            </a:r>
            <a:r>
              <a:rPr lang="en-US" dirty="0" smtClean="0"/>
              <a:t> because I could see the person I had been talking to for so long. They looked different than I had thought.”</a:t>
            </a:r>
          </a:p>
          <a:p>
            <a:r>
              <a:rPr lang="en-US" dirty="0" smtClean="0"/>
              <a:t>“My book was really neat. It had me as a cheerleader, even wearing the right uniform!”</a:t>
            </a:r>
            <a:endParaRPr lang="en-US" dirty="0"/>
          </a:p>
        </p:txBody>
      </p:sp>
    </p:spTree>
  </p:cSld>
  <p:clrMapOvr>
    <a:masterClrMapping/>
  </p:clrMapOvr>
  <p:transition advClick="0" advTm="2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 </a:t>
            </a:r>
          </a:p>
          <a:p>
            <a:endParaRPr lang="en-US" dirty="0"/>
          </a:p>
          <a:p>
            <a:r>
              <a:rPr lang="en-US" dirty="0" smtClean="0"/>
              <a:t>Who joins?</a:t>
            </a:r>
          </a:p>
          <a:p>
            <a:endParaRPr lang="en-US" dirty="0"/>
          </a:p>
          <a:p>
            <a:r>
              <a:rPr lang="en-US" dirty="0" smtClean="0"/>
              <a:t>Why do it?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Epals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6484" t="21099" r="17582" b="6813"/>
          <a:stretch>
            <a:fillRect/>
          </a:stretch>
        </p:blipFill>
        <p:spPr bwMode="auto">
          <a:xfrm>
            <a:off x="2743200" y="1524000"/>
            <a:ext cx="568712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Monitored Email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Pre-planned Activities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Epals</a:t>
            </a:r>
            <a:r>
              <a:rPr lang="en-US" dirty="0" smtClean="0"/>
              <a:t> Special Features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6484" t="22857" r="17582" b="6813"/>
          <a:stretch>
            <a:fillRect/>
          </a:stretch>
        </p:blipFill>
        <p:spPr bwMode="auto">
          <a:xfrm>
            <a:off x="4495800" y="1219200"/>
            <a:ext cx="37338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16438" t="21918" r="17808" b="5753"/>
          <a:stretch>
            <a:fillRect/>
          </a:stretch>
        </p:blipFill>
        <p:spPr bwMode="auto">
          <a:xfrm>
            <a:off x="4495800" y="3810000"/>
            <a:ext cx="3657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parental permission</a:t>
            </a:r>
          </a:p>
          <a:p>
            <a:r>
              <a:rPr lang="en-US" dirty="0" smtClean="0"/>
              <a:t>Finding a classroom to participate</a:t>
            </a:r>
          </a:p>
          <a:p>
            <a:r>
              <a:rPr lang="en-US" dirty="0" smtClean="0"/>
              <a:t>Setting up accounts for all students involved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Geography</a:t>
            </a:r>
          </a:p>
          <a:p>
            <a:pPr lvl="1"/>
            <a:r>
              <a:rPr lang="en-US" dirty="0" smtClean="0"/>
              <a:t>Creative Writing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We Are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216" t="21622" r="18919" b="6306"/>
          <a:stretch>
            <a:fillRect/>
          </a:stretch>
        </p:blipFill>
        <p:spPr bwMode="auto">
          <a:xfrm>
            <a:off x="3429000" y="1828800"/>
            <a:ext cx="537667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Way We Are</a:t>
            </a:r>
          </a:p>
          <a:p>
            <a:pPr lvl="1"/>
            <a:r>
              <a:rPr lang="en-US" dirty="0" smtClean="0"/>
              <a:t>How is my life similar/different from my </a:t>
            </a:r>
            <a:r>
              <a:rPr lang="en-US" dirty="0" err="1" smtClean="0"/>
              <a:t>ePals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What is the natural environment like for my </a:t>
            </a:r>
            <a:r>
              <a:rPr lang="en-US" dirty="0" err="1" smtClean="0"/>
              <a:t>ePal</a:t>
            </a:r>
            <a:r>
              <a:rPr lang="en-US" dirty="0" smtClean="0"/>
              <a:t> versus my natural environment?</a:t>
            </a:r>
          </a:p>
          <a:p>
            <a:pPr lvl="1"/>
            <a:r>
              <a:rPr lang="en-US" dirty="0" smtClean="0"/>
              <a:t>What is the culture of my </a:t>
            </a:r>
            <a:r>
              <a:rPr lang="en-US" dirty="0" err="1" smtClean="0"/>
              <a:t>ePals</a:t>
            </a:r>
            <a:r>
              <a:rPr lang="en-US" dirty="0" smtClean="0"/>
              <a:t> region and how does it differ from mine.</a:t>
            </a:r>
          </a:p>
          <a:p>
            <a:r>
              <a:rPr lang="en-US" dirty="0"/>
              <a:t>4</a:t>
            </a:r>
            <a:r>
              <a:rPr lang="en-US" dirty="0" smtClean="0"/>
              <a:t>+ Emails and 1 Culminating Activity</a:t>
            </a:r>
            <a:endParaRPr lang="en-US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Emails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599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Email 1: All about me</a:t>
            </a:r>
          </a:p>
          <a:p>
            <a:pPr lvl="1"/>
            <a:r>
              <a:rPr lang="en-US" dirty="0" smtClean="0"/>
              <a:t>Students introduce themselves as well as ask questions to their </a:t>
            </a:r>
            <a:r>
              <a:rPr lang="en-US" dirty="0" err="1" smtClean="0"/>
              <a:t>ePal</a:t>
            </a:r>
            <a:r>
              <a:rPr lang="en-US" dirty="0" smtClean="0"/>
              <a:t> that they want to find out.</a:t>
            </a:r>
          </a:p>
          <a:p>
            <a:pPr lvl="1"/>
            <a:r>
              <a:rPr lang="en-US" dirty="0" smtClean="0"/>
              <a:t>Students share their favorite things</a:t>
            </a:r>
            <a:endParaRPr lang="en-US" dirty="0"/>
          </a:p>
          <a:p>
            <a:r>
              <a:rPr lang="en-US" sz="2800" dirty="0" smtClean="0"/>
              <a:t>Students used a graphic organizer to get their ideas</a:t>
            </a:r>
          </a:p>
          <a:p>
            <a:pPr>
              <a:buNone/>
            </a:pPr>
            <a:r>
              <a:rPr lang="en-US" sz="2800" dirty="0" smtClean="0"/>
              <a:t>together before sending the email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l="16489" t="36200" r="18000" b="35800"/>
          <a:stretch>
            <a:fillRect/>
          </a:stretch>
        </p:blipFill>
        <p:spPr bwMode="auto">
          <a:xfrm>
            <a:off x="838200" y="3962400"/>
            <a:ext cx="6858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Face to face communication</a:t>
            </a:r>
          </a:p>
          <a:p>
            <a:pPr lvl="1"/>
            <a:r>
              <a:rPr lang="en-US" dirty="0" smtClean="0"/>
              <a:t>Students got to see and speak to each other 3 different times for approximately 5 minutes each time.</a:t>
            </a:r>
          </a:p>
          <a:p>
            <a:pPr lvl="1"/>
            <a:r>
              <a:rPr lang="en-US" dirty="0" smtClean="0"/>
              <a:t>Students could ask each other questions about previous emails.</a:t>
            </a:r>
            <a:endParaRPr lang="en-US" dirty="0"/>
          </a:p>
        </p:txBody>
      </p:sp>
    </p:spTree>
  </p:cSld>
  <p:clrMapOvr>
    <a:masterClrMapping/>
  </p:clrMapOvr>
  <p:transition advClick="0" advTm="15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Skype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rhalde\My Documents\My Pictures\skype\IMG_51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4165265" cy="3124200"/>
          </a:xfrm>
          <a:prstGeom prst="rect">
            <a:avLst/>
          </a:prstGeom>
          <a:noFill/>
        </p:spPr>
      </p:pic>
      <p:pic>
        <p:nvPicPr>
          <p:cNvPr id="1027" name="Picture 3" descr="C:\Documents and Settings\rhalde\My Documents\My Pictures\skype\IMG_51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25" y="3276600"/>
            <a:ext cx="4114775" cy="30863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170</TotalTime>
  <Words>316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Paper</vt:lpstr>
      <vt:lpstr>Epals: An International Technology Experience</vt:lpstr>
      <vt:lpstr>Epals</vt:lpstr>
      <vt:lpstr>Epals Special Features</vt:lpstr>
      <vt:lpstr>Initial Steps</vt:lpstr>
      <vt:lpstr>The Way We Are</vt:lpstr>
      <vt:lpstr>The Project</vt:lpstr>
      <vt:lpstr>The Emails</vt:lpstr>
      <vt:lpstr>Skype</vt:lpstr>
      <vt:lpstr>Skype Pictures</vt:lpstr>
      <vt:lpstr>Video to and from Canada</vt:lpstr>
      <vt:lpstr>Sundre, Alberta, Canada</vt:lpstr>
      <vt:lpstr>Culminating Activity</vt:lpstr>
      <vt:lpstr>Quotes from Students</vt:lpstr>
    </vt:vector>
  </TitlesOfParts>
  <Company>DASD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Epals: An International Technology Experience</dc:title>
  <dc:creator>DASD</dc:creator>
  <cp:lastModifiedBy>DASD</cp:lastModifiedBy>
  <cp:revision>9</cp:revision>
  <dcterms:created xsi:type="dcterms:W3CDTF">2011-03-02T19:24:18Z</dcterms:created>
  <dcterms:modified xsi:type="dcterms:W3CDTF">2011-05-25T17:34:10Z</dcterms:modified>
</cp:coreProperties>
</file>